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</p:spPr>
        <p:txBody>
          <a:bodyPr tIns="91440" bIns="91440" anchor="ctr"/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заголовка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текста заголовка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6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10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11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11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12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12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13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19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13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14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14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6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15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15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161" descr=""/>
          <p:cNvPicPr/>
          <p:nvPr/>
        </p:nvPicPr>
        <p:blipFill>
          <a:blip r:embed="rId1"/>
          <a:stretch/>
        </p:blipFill>
        <p:spPr>
          <a:xfrm>
            <a:off x="360" y="268200"/>
            <a:ext cx="10079280" cy="513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16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17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7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8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161280" y="307800"/>
            <a:ext cx="9834840" cy="510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9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9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9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96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101" descr=""/>
          <p:cNvPicPr/>
          <p:nvPr/>
        </p:nvPicPr>
        <p:blipFill>
          <a:blip r:embed="rId1"/>
          <a:stretch/>
        </p:blipFill>
        <p:spPr>
          <a:xfrm>
            <a:off x="360" y="1800"/>
            <a:ext cx="1007928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LibreOffice/5.4.4.2$Linux_X86_64 LibreOffice_project/40m0$Build-2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2018-02-07T19:39:23Z</dcterms:modified>
  <cp:revision>1</cp:revision>
  <dc:subject/>
  <dc:title/>
</cp:coreProperties>
</file>